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4" r:id="rId2"/>
    <p:sldId id="435" r:id="rId3"/>
    <p:sldId id="436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20" r:id="rId13"/>
    <p:sldId id="423" r:id="rId14"/>
    <p:sldId id="424" r:id="rId15"/>
    <p:sldId id="421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85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96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359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44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11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88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73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3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3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D16FF22-676D-CB69-A4A8-3ADE4B6EA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48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E16F23-F2E3-316A-8159-C11B323B6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73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C645DE2-D0CE-C054-D989-A9A4315C7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81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3EA59723-DB14-CF6F-2BB8-E17FD4AB6FCA}"/>
              </a:ext>
            </a:extLst>
          </p:cNvPr>
          <p:cNvSpPr txBox="1"/>
          <p:nvPr/>
        </p:nvSpPr>
        <p:spPr>
          <a:xfrm>
            <a:off x="2555776" y="2708920"/>
            <a:ext cx="40324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Topolová, odbočka</a:t>
            </a:r>
          </a:p>
        </p:txBody>
      </p:sp>
    </p:spTree>
    <p:extLst>
      <p:ext uri="{BB962C8B-B14F-4D97-AF65-F5344CB8AC3E}">
        <p14:creationId xmlns:p14="http://schemas.microsoft.com/office/powerpoint/2010/main" val="3697072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CF03C1F-6662-00D3-3FD0-3EBAC687F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04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2A60429-8955-70A5-BDA0-87400DF8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64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C4BDCEB-09CD-66C4-FA2C-0E46CC48D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10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98511BF-D53D-5BBD-41BD-A99C4A089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77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8826436-3849-A943-EC7C-89AA26197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2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DD1017C-3832-549E-DD2A-A4E872114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67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0DB27A3-18EF-3605-5F81-BBF6EF5E5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B64D045-2E8E-F33B-F7EB-34F59AE33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7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20404D9-AF4C-B557-DCD2-26DF1E16D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13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6F88E33-2C98-CBDA-1731-3D962BC50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33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DBD8304-4489-26A9-33F6-78D4C8253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2557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62</Words>
  <Application>Microsoft Office PowerPoint</Application>
  <PresentationFormat>Předvádění na obrazovce (4:3)</PresentationFormat>
  <Paragraphs>12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8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</dc:creator>
  <cp:lastModifiedBy>radim.pala@outlook.cz</cp:lastModifiedBy>
  <cp:revision>143</cp:revision>
  <dcterms:created xsi:type="dcterms:W3CDTF">2018-01-20T13:08:07Z</dcterms:created>
  <dcterms:modified xsi:type="dcterms:W3CDTF">2026-02-04T08:46:45Z</dcterms:modified>
</cp:coreProperties>
</file>